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5" r:id="rId3"/>
    <p:sldId id="276" r:id="rId4"/>
    <p:sldId id="283" r:id="rId5"/>
    <p:sldId id="284" r:id="rId6"/>
    <p:sldId id="285" r:id="rId7"/>
    <p:sldId id="261" r:id="rId8"/>
    <p:sldId id="277" r:id="rId9"/>
    <p:sldId id="278" r:id="rId10"/>
    <p:sldId id="279" r:id="rId11"/>
    <p:sldId id="282" r:id="rId12"/>
    <p:sldId id="281" r:id="rId13"/>
    <p:sldId id="267" r:id="rId14"/>
    <p:sldId id="286" r:id="rId15"/>
    <p:sldId id="287" r:id="rId16"/>
    <p:sldId id="288" r:id="rId17"/>
    <p:sldId id="289" r:id="rId18"/>
    <p:sldId id="2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60"/>
  </p:normalViewPr>
  <p:slideViewPr>
    <p:cSldViewPr snapToGrid="0">
      <p:cViewPr>
        <p:scale>
          <a:sx n="40" d="100"/>
          <a:sy n="40" d="100"/>
        </p:scale>
        <p:origin x="1660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6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2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9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6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4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2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1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3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7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5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997-AB6B-43C7-8D01-AF429D69441C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4C997-AB6B-43C7-8D01-AF429D69441C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E894D-1168-425F-A68B-99B71ABF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9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02072" y="1550659"/>
            <a:ext cx="4951776" cy="144655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963532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D2CF12-392E-419F-9065-7C5E64560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19" y="499620"/>
            <a:ext cx="10937721" cy="61617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FBCC1C-7CE7-4523-9C1C-1DA1B9A8F1A4}"/>
              </a:ext>
            </a:extLst>
          </p:cNvPr>
          <p:cNvSpPr txBox="1"/>
          <p:nvPr/>
        </p:nvSpPr>
        <p:spPr>
          <a:xfrm>
            <a:off x="9436231" y="3155623"/>
            <a:ext cx="386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68FC54-7816-4B47-8C53-65BAF1703DB6}"/>
              </a:ext>
            </a:extLst>
          </p:cNvPr>
          <p:cNvSpPr txBox="1"/>
          <p:nvPr/>
        </p:nvSpPr>
        <p:spPr>
          <a:xfrm>
            <a:off x="3131271" y="5712049"/>
            <a:ext cx="386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8A2B58-DBC0-47FF-8D2E-B8E792AB0AB9}"/>
              </a:ext>
            </a:extLst>
          </p:cNvPr>
          <p:cNvSpPr txBox="1"/>
          <p:nvPr/>
        </p:nvSpPr>
        <p:spPr>
          <a:xfrm>
            <a:off x="8080343" y="5834407"/>
            <a:ext cx="386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E1A1F2-5DE2-4B3A-9DE5-D348045AC198}"/>
              </a:ext>
            </a:extLst>
          </p:cNvPr>
          <p:cNvSpPr txBox="1"/>
          <p:nvPr/>
        </p:nvSpPr>
        <p:spPr>
          <a:xfrm>
            <a:off x="8815633" y="5834406"/>
            <a:ext cx="386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9E97D6-2AB3-415B-8B25-C2203DB5B939}"/>
              </a:ext>
            </a:extLst>
          </p:cNvPr>
          <p:cNvSpPr txBox="1"/>
          <p:nvPr/>
        </p:nvSpPr>
        <p:spPr>
          <a:xfrm>
            <a:off x="9399573" y="5811626"/>
            <a:ext cx="846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2165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263287-D809-4435-A642-D5B8CD148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63" y="148042"/>
            <a:ext cx="9926425" cy="6804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ECAB92-48A8-4B06-8934-E0935C956C20}"/>
              </a:ext>
            </a:extLst>
          </p:cNvPr>
          <p:cNvSpPr txBox="1"/>
          <p:nvPr/>
        </p:nvSpPr>
        <p:spPr>
          <a:xfrm>
            <a:off x="2847679" y="875908"/>
            <a:ext cx="47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2C7FC-B26F-4A5F-BEA1-D53952714FEC}"/>
              </a:ext>
            </a:extLst>
          </p:cNvPr>
          <p:cNvSpPr txBox="1"/>
          <p:nvPr/>
        </p:nvSpPr>
        <p:spPr>
          <a:xfrm>
            <a:off x="2875960" y="1585112"/>
            <a:ext cx="47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4667FD-6947-4216-B6EC-C352D93DCB6A}"/>
              </a:ext>
            </a:extLst>
          </p:cNvPr>
          <p:cNvSpPr txBox="1"/>
          <p:nvPr/>
        </p:nvSpPr>
        <p:spPr>
          <a:xfrm>
            <a:off x="2885387" y="2238908"/>
            <a:ext cx="47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63F5E2-FAAC-48B6-9E8D-0DB914150177}"/>
              </a:ext>
            </a:extLst>
          </p:cNvPr>
          <p:cNvSpPr txBox="1"/>
          <p:nvPr/>
        </p:nvSpPr>
        <p:spPr>
          <a:xfrm>
            <a:off x="2856322" y="2888551"/>
            <a:ext cx="47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18E3F6-C8C4-4D0A-A284-69F18F4A248A}"/>
              </a:ext>
            </a:extLst>
          </p:cNvPr>
          <p:cNvSpPr txBox="1"/>
          <p:nvPr/>
        </p:nvSpPr>
        <p:spPr>
          <a:xfrm>
            <a:off x="2837468" y="3600027"/>
            <a:ext cx="47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1BEC63-EFD2-400A-BCB7-704E26444619}"/>
              </a:ext>
            </a:extLst>
          </p:cNvPr>
          <p:cNvSpPr txBox="1"/>
          <p:nvPr/>
        </p:nvSpPr>
        <p:spPr>
          <a:xfrm>
            <a:off x="2856322" y="4264412"/>
            <a:ext cx="47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A332A-B0D5-4919-A207-F0C46706307B}"/>
              </a:ext>
            </a:extLst>
          </p:cNvPr>
          <p:cNvSpPr txBox="1"/>
          <p:nvPr/>
        </p:nvSpPr>
        <p:spPr>
          <a:xfrm>
            <a:off x="2790335" y="4915280"/>
            <a:ext cx="72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E7B60B-F02C-4B43-A4EA-B4B05DB58DD6}"/>
              </a:ext>
            </a:extLst>
          </p:cNvPr>
          <p:cNvSpPr txBox="1"/>
          <p:nvPr/>
        </p:nvSpPr>
        <p:spPr>
          <a:xfrm>
            <a:off x="4403889" y="920169"/>
            <a:ext cx="47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A77CD6-25F7-493F-8F61-C280E545F6D4}"/>
              </a:ext>
            </a:extLst>
          </p:cNvPr>
          <p:cNvSpPr txBox="1"/>
          <p:nvPr/>
        </p:nvSpPr>
        <p:spPr>
          <a:xfrm>
            <a:off x="4328474" y="1566500"/>
            <a:ext cx="47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D95450-36BF-408C-BF92-B1EC96CB8085}"/>
              </a:ext>
            </a:extLst>
          </p:cNvPr>
          <p:cNvSpPr txBox="1"/>
          <p:nvPr/>
        </p:nvSpPr>
        <p:spPr>
          <a:xfrm>
            <a:off x="4403889" y="2280849"/>
            <a:ext cx="47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D851A2-759D-4CF7-B94E-69B3EB8D5A9E}"/>
              </a:ext>
            </a:extLst>
          </p:cNvPr>
          <p:cNvSpPr txBox="1"/>
          <p:nvPr/>
        </p:nvSpPr>
        <p:spPr>
          <a:xfrm>
            <a:off x="4422742" y="2903732"/>
            <a:ext cx="47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F379C0-5FEB-48AB-9C67-D3AA4873DF84}"/>
              </a:ext>
            </a:extLst>
          </p:cNvPr>
          <p:cNvSpPr txBox="1"/>
          <p:nvPr/>
        </p:nvSpPr>
        <p:spPr>
          <a:xfrm>
            <a:off x="4432169" y="3580432"/>
            <a:ext cx="47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B8752-1ED8-4F80-9602-3F6EFA27602A}"/>
              </a:ext>
            </a:extLst>
          </p:cNvPr>
          <p:cNvSpPr txBox="1"/>
          <p:nvPr/>
        </p:nvSpPr>
        <p:spPr>
          <a:xfrm>
            <a:off x="4305693" y="4264412"/>
            <a:ext cx="6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C67103-8FF5-49C2-98DA-0DFB7C3ED88B}"/>
              </a:ext>
            </a:extLst>
          </p:cNvPr>
          <p:cNvSpPr txBox="1"/>
          <p:nvPr/>
        </p:nvSpPr>
        <p:spPr>
          <a:xfrm>
            <a:off x="5950277" y="842789"/>
            <a:ext cx="47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049EE9-9CBA-46F8-9EA4-CA9792B4D392}"/>
              </a:ext>
            </a:extLst>
          </p:cNvPr>
          <p:cNvSpPr txBox="1"/>
          <p:nvPr/>
        </p:nvSpPr>
        <p:spPr>
          <a:xfrm>
            <a:off x="5907071" y="1530598"/>
            <a:ext cx="47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DFE49C-E1FF-43BB-840C-27A852C5A687}"/>
              </a:ext>
            </a:extLst>
          </p:cNvPr>
          <p:cNvSpPr txBox="1"/>
          <p:nvPr/>
        </p:nvSpPr>
        <p:spPr>
          <a:xfrm>
            <a:off x="5945171" y="2206597"/>
            <a:ext cx="47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A77664-BD55-41B4-A4C5-10E5D634799F}"/>
              </a:ext>
            </a:extLst>
          </p:cNvPr>
          <p:cNvSpPr txBox="1"/>
          <p:nvPr/>
        </p:nvSpPr>
        <p:spPr>
          <a:xfrm>
            <a:off x="5919247" y="2869402"/>
            <a:ext cx="47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E8D776-5CB2-4CA4-8ADF-C9D0A691C768}"/>
              </a:ext>
            </a:extLst>
          </p:cNvPr>
          <p:cNvSpPr txBox="1"/>
          <p:nvPr/>
        </p:nvSpPr>
        <p:spPr>
          <a:xfrm>
            <a:off x="5839905" y="3554937"/>
            <a:ext cx="667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9BE064-DD3A-4554-9CA9-68D2086FC2D9}"/>
              </a:ext>
            </a:extLst>
          </p:cNvPr>
          <p:cNvSpPr txBox="1"/>
          <p:nvPr/>
        </p:nvSpPr>
        <p:spPr>
          <a:xfrm>
            <a:off x="7510020" y="862391"/>
            <a:ext cx="47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E74A2E-79DC-45B1-901B-74F5BE4678AB}"/>
              </a:ext>
            </a:extLst>
          </p:cNvPr>
          <p:cNvSpPr txBox="1"/>
          <p:nvPr/>
        </p:nvSpPr>
        <p:spPr>
          <a:xfrm>
            <a:off x="7523376" y="1503804"/>
            <a:ext cx="47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33E18F-07DE-4F0B-A3D6-EF50451F88C5}"/>
              </a:ext>
            </a:extLst>
          </p:cNvPr>
          <p:cNvSpPr txBox="1"/>
          <p:nvPr/>
        </p:nvSpPr>
        <p:spPr>
          <a:xfrm>
            <a:off x="7485668" y="2217926"/>
            <a:ext cx="47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A0766A-6698-46B9-A4F2-63C9A8317719}"/>
              </a:ext>
            </a:extLst>
          </p:cNvPr>
          <p:cNvSpPr txBox="1"/>
          <p:nvPr/>
        </p:nvSpPr>
        <p:spPr>
          <a:xfrm>
            <a:off x="7394541" y="2903731"/>
            <a:ext cx="80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17700E-5E64-4563-A5FE-10852F935ED7}"/>
              </a:ext>
            </a:extLst>
          </p:cNvPr>
          <p:cNvSpPr txBox="1"/>
          <p:nvPr/>
        </p:nvSpPr>
        <p:spPr>
          <a:xfrm>
            <a:off x="9032056" y="854154"/>
            <a:ext cx="47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04249A-6991-4EDF-A3C4-C7DBF5038D96}"/>
              </a:ext>
            </a:extLst>
          </p:cNvPr>
          <p:cNvSpPr txBox="1"/>
          <p:nvPr/>
        </p:nvSpPr>
        <p:spPr>
          <a:xfrm>
            <a:off x="9032056" y="1495567"/>
            <a:ext cx="47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73520C-2D8D-4D4B-80C3-6525D1A8488A}"/>
              </a:ext>
            </a:extLst>
          </p:cNvPr>
          <p:cNvSpPr txBox="1"/>
          <p:nvPr/>
        </p:nvSpPr>
        <p:spPr>
          <a:xfrm>
            <a:off x="8896546" y="2206597"/>
            <a:ext cx="87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701896-9E46-46F3-B686-0F0E0E818CE6}"/>
              </a:ext>
            </a:extLst>
          </p:cNvPr>
          <p:cNvSpPr txBox="1"/>
          <p:nvPr/>
        </p:nvSpPr>
        <p:spPr>
          <a:xfrm>
            <a:off x="1895574" y="4996206"/>
            <a:ext cx="1432088" cy="4730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 + 7 = 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A51F45-D1E7-48C5-B6D6-AD1295F8B51B}"/>
              </a:ext>
            </a:extLst>
          </p:cNvPr>
          <p:cNvSpPr txBox="1"/>
          <p:nvPr/>
        </p:nvSpPr>
        <p:spPr>
          <a:xfrm>
            <a:off x="3414861" y="4334198"/>
            <a:ext cx="1460368" cy="4730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 + 6 = 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79A527-C14E-4535-AFC4-AB257314E624}"/>
              </a:ext>
            </a:extLst>
          </p:cNvPr>
          <p:cNvSpPr txBox="1"/>
          <p:nvPr/>
        </p:nvSpPr>
        <p:spPr>
          <a:xfrm>
            <a:off x="4952610" y="3637063"/>
            <a:ext cx="1460368" cy="4730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 + 5 = 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543997-5A15-4845-8478-E43EB582F6C7}"/>
              </a:ext>
            </a:extLst>
          </p:cNvPr>
          <p:cNvSpPr txBox="1"/>
          <p:nvPr/>
        </p:nvSpPr>
        <p:spPr>
          <a:xfrm>
            <a:off x="6547308" y="2955929"/>
            <a:ext cx="1460368" cy="4730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6 + 4 = 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A19A31-2C84-40F3-8AF8-30BC2E72A239}"/>
              </a:ext>
            </a:extLst>
          </p:cNvPr>
          <p:cNvSpPr txBox="1"/>
          <p:nvPr/>
        </p:nvSpPr>
        <p:spPr>
          <a:xfrm>
            <a:off x="8043028" y="2280849"/>
            <a:ext cx="1460368" cy="4730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7 + 3 = 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42FA3C-2358-4EDE-BC1B-520805626362}"/>
              </a:ext>
            </a:extLst>
          </p:cNvPr>
          <p:cNvSpPr txBox="1"/>
          <p:nvPr/>
        </p:nvSpPr>
        <p:spPr>
          <a:xfrm flipH="1">
            <a:off x="1838418" y="3582186"/>
            <a:ext cx="1432682" cy="532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3 + 5 = 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F3BFCD-7AB8-4D1E-A596-1752F2B38DE3}"/>
              </a:ext>
            </a:extLst>
          </p:cNvPr>
          <p:cNvSpPr txBox="1"/>
          <p:nvPr/>
        </p:nvSpPr>
        <p:spPr>
          <a:xfrm flipH="1">
            <a:off x="3394920" y="2896354"/>
            <a:ext cx="1432682" cy="532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4 + 4 = 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BC0530-BFE1-4F26-9D97-E8DDE4176232}"/>
              </a:ext>
            </a:extLst>
          </p:cNvPr>
          <p:cNvSpPr txBox="1"/>
          <p:nvPr/>
        </p:nvSpPr>
        <p:spPr>
          <a:xfrm flipH="1">
            <a:off x="4945729" y="2225749"/>
            <a:ext cx="1432682" cy="532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5 + 3 = 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7443F1-060A-4637-B403-1479904BF3B8}"/>
              </a:ext>
            </a:extLst>
          </p:cNvPr>
          <p:cNvSpPr txBox="1"/>
          <p:nvPr/>
        </p:nvSpPr>
        <p:spPr>
          <a:xfrm flipH="1">
            <a:off x="6508420" y="1521734"/>
            <a:ext cx="1432682" cy="532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6 + 2 = 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C05485-8B5F-42EF-A3D7-DAF07D3F1737}"/>
              </a:ext>
            </a:extLst>
          </p:cNvPr>
          <p:cNvSpPr txBox="1"/>
          <p:nvPr/>
        </p:nvSpPr>
        <p:spPr>
          <a:xfrm flipH="1">
            <a:off x="8056871" y="875713"/>
            <a:ext cx="1432682" cy="532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7 + 1 = 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113253-7CFB-47C0-BE04-291867835711}"/>
              </a:ext>
            </a:extLst>
          </p:cNvPr>
          <p:cNvSpPr txBox="1"/>
          <p:nvPr/>
        </p:nvSpPr>
        <p:spPr>
          <a:xfrm flipH="1">
            <a:off x="1914031" y="2243579"/>
            <a:ext cx="14324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3 + 3 = 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7DEA3A-EF66-4878-8078-5DE492E014CC}"/>
              </a:ext>
            </a:extLst>
          </p:cNvPr>
          <p:cNvSpPr txBox="1"/>
          <p:nvPr/>
        </p:nvSpPr>
        <p:spPr>
          <a:xfrm flipH="1">
            <a:off x="3414558" y="1557122"/>
            <a:ext cx="14324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4 + 2 = 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4902B6-A6A5-4F1B-8372-FDD0588B0B6B}"/>
              </a:ext>
            </a:extLst>
          </p:cNvPr>
          <p:cNvSpPr txBox="1"/>
          <p:nvPr/>
        </p:nvSpPr>
        <p:spPr>
          <a:xfrm flipH="1">
            <a:off x="4995024" y="875713"/>
            <a:ext cx="14324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5 + 1 = 6</a:t>
            </a:r>
          </a:p>
        </p:txBody>
      </p:sp>
    </p:spTree>
    <p:extLst>
      <p:ext uri="{BB962C8B-B14F-4D97-AF65-F5344CB8AC3E}">
        <p14:creationId xmlns:p14="http://schemas.microsoft.com/office/powerpoint/2010/main" val="103896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2" grpId="0" animBg="1"/>
      <p:bldP spid="31" grpId="0" animBg="1"/>
      <p:bldP spid="32" grpId="0" animBg="1"/>
      <p:bldP spid="33" grpId="0" animBg="1"/>
      <p:bldP spid="34" grpId="0" animBg="1"/>
      <p:bldP spid="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5C743C-18A5-474B-9B01-CC83DD697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70" y="357804"/>
            <a:ext cx="10750681" cy="6146690"/>
          </a:xfrm>
          <a:prstGeom prst="rect">
            <a:avLst/>
          </a:prstGeom>
        </p:spPr>
      </p:pic>
      <p:sp>
        <p:nvSpPr>
          <p:cNvPr id="8" name="Dodecagon 7">
            <a:extLst>
              <a:ext uri="{FF2B5EF4-FFF2-40B4-BE49-F238E27FC236}">
                <a16:creationId xmlns:a16="http://schemas.microsoft.com/office/drawing/2014/main" id="{B4C07035-4D0D-4F23-98D7-BA22B897669E}"/>
              </a:ext>
            </a:extLst>
          </p:cNvPr>
          <p:cNvSpPr/>
          <p:nvPr/>
        </p:nvSpPr>
        <p:spPr>
          <a:xfrm>
            <a:off x="2064470" y="2139885"/>
            <a:ext cx="857839" cy="537327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4 +1</a:t>
            </a:r>
          </a:p>
        </p:txBody>
      </p:sp>
      <p:sp>
        <p:nvSpPr>
          <p:cNvPr id="9" name="Dodecagon 8">
            <a:extLst>
              <a:ext uri="{FF2B5EF4-FFF2-40B4-BE49-F238E27FC236}">
                <a16:creationId xmlns:a16="http://schemas.microsoft.com/office/drawing/2014/main" id="{842FC3D0-E4BB-4084-BB2A-ED4AADE86355}"/>
              </a:ext>
            </a:extLst>
          </p:cNvPr>
          <p:cNvSpPr/>
          <p:nvPr/>
        </p:nvSpPr>
        <p:spPr>
          <a:xfrm>
            <a:off x="2941162" y="2837468"/>
            <a:ext cx="857839" cy="591532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5 +0</a:t>
            </a:r>
          </a:p>
        </p:txBody>
      </p:sp>
      <p:sp>
        <p:nvSpPr>
          <p:cNvPr id="10" name="Dodecagon 9">
            <a:extLst>
              <a:ext uri="{FF2B5EF4-FFF2-40B4-BE49-F238E27FC236}">
                <a16:creationId xmlns:a16="http://schemas.microsoft.com/office/drawing/2014/main" id="{2AC1A6D6-682C-4F41-80C0-232482E41277}"/>
              </a:ext>
            </a:extLst>
          </p:cNvPr>
          <p:cNvSpPr/>
          <p:nvPr/>
        </p:nvSpPr>
        <p:spPr>
          <a:xfrm>
            <a:off x="4894082" y="1236483"/>
            <a:ext cx="857839" cy="591532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5 +2</a:t>
            </a:r>
          </a:p>
        </p:txBody>
      </p:sp>
      <p:sp>
        <p:nvSpPr>
          <p:cNvPr id="6" name="Dodecagon 5">
            <a:extLst>
              <a:ext uri="{FF2B5EF4-FFF2-40B4-BE49-F238E27FC236}">
                <a16:creationId xmlns:a16="http://schemas.microsoft.com/office/drawing/2014/main" id="{59B793A2-A2F7-4865-8294-927368ED7FE2}"/>
              </a:ext>
            </a:extLst>
          </p:cNvPr>
          <p:cNvSpPr/>
          <p:nvPr/>
        </p:nvSpPr>
        <p:spPr>
          <a:xfrm>
            <a:off x="6096000" y="1332322"/>
            <a:ext cx="857839" cy="591532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 +1</a:t>
            </a:r>
          </a:p>
        </p:txBody>
      </p:sp>
      <p:sp>
        <p:nvSpPr>
          <p:cNvPr id="7" name="Dodecagon 6">
            <a:extLst>
              <a:ext uri="{FF2B5EF4-FFF2-40B4-BE49-F238E27FC236}">
                <a16:creationId xmlns:a16="http://schemas.microsoft.com/office/drawing/2014/main" id="{B3602A81-D7CA-4DA4-9448-C31AEAA7386F}"/>
              </a:ext>
            </a:extLst>
          </p:cNvPr>
          <p:cNvSpPr/>
          <p:nvPr/>
        </p:nvSpPr>
        <p:spPr>
          <a:xfrm>
            <a:off x="4580245" y="2245936"/>
            <a:ext cx="857839" cy="591532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7 +0</a:t>
            </a:r>
          </a:p>
        </p:txBody>
      </p:sp>
      <p:sp>
        <p:nvSpPr>
          <p:cNvPr id="11" name="Dodecagon 10">
            <a:extLst>
              <a:ext uri="{FF2B5EF4-FFF2-40B4-BE49-F238E27FC236}">
                <a16:creationId xmlns:a16="http://schemas.microsoft.com/office/drawing/2014/main" id="{20755063-88D0-4786-9C09-8A6FF5138592}"/>
              </a:ext>
            </a:extLst>
          </p:cNvPr>
          <p:cNvSpPr/>
          <p:nvPr/>
        </p:nvSpPr>
        <p:spPr>
          <a:xfrm>
            <a:off x="5989162" y="2408548"/>
            <a:ext cx="857839" cy="591532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 +6</a:t>
            </a:r>
          </a:p>
        </p:txBody>
      </p:sp>
      <p:sp>
        <p:nvSpPr>
          <p:cNvPr id="12" name="Dodecagon 11">
            <a:extLst>
              <a:ext uri="{FF2B5EF4-FFF2-40B4-BE49-F238E27FC236}">
                <a16:creationId xmlns:a16="http://schemas.microsoft.com/office/drawing/2014/main" id="{655A57B7-1ABC-4DB2-9257-4FF5C2190099}"/>
              </a:ext>
            </a:extLst>
          </p:cNvPr>
          <p:cNvSpPr/>
          <p:nvPr/>
        </p:nvSpPr>
        <p:spPr>
          <a:xfrm>
            <a:off x="8542254" y="1817016"/>
            <a:ext cx="857839" cy="591532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 +3</a:t>
            </a:r>
          </a:p>
        </p:txBody>
      </p:sp>
      <p:sp>
        <p:nvSpPr>
          <p:cNvPr id="13" name="Dodecagon 12">
            <a:extLst>
              <a:ext uri="{FF2B5EF4-FFF2-40B4-BE49-F238E27FC236}">
                <a16:creationId xmlns:a16="http://schemas.microsoft.com/office/drawing/2014/main" id="{0EEB78FB-9156-49C6-87DA-CD40445F4B3D}"/>
              </a:ext>
            </a:extLst>
          </p:cNvPr>
          <p:cNvSpPr/>
          <p:nvPr/>
        </p:nvSpPr>
        <p:spPr>
          <a:xfrm>
            <a:off x="9698610" y="1950170"/>
            <a:ext cx="857839" cy="591532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5 +4</a:t>
            </a:r>
          </a:p>
        </p:txBody>
      </p:sp>
      <p:sp>
        <p:nvSpPr>
          <p:cNvPr id="14" name="Dodecagon 13">
            <a:extLst>
              <a:ext uri="{FF2B5EF4-FFF2-40B4-BE49-F238E27FC236}">
                <a16:creationId xmlns:a16="http://schemas.microsoft.com/office/drawing/2014/main" id="{1C53375F-5B95-471D-8671-000E150705D9}"/>
              </a:ext>
            </a:extLst>
          </p:cNvPr>
          <p:cNvSpPr/>
          <p:nvPr/>
        </p:nvSpPr>
        <p:spPr>
          <a:xfrm>
            <a:off x="8375716" y="2916026"/>
            <a:ext cx="857839" cy="591532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7 +2</a:t>
            </a:r>
          </a:p>
        </p:txBody>
      </p:sp>
      <p:sp>
        <p:nvSpPr>
          <p:cNvPr id="15" name="Dodecagon 14">
            <a:extLst>
              <a:ext uri="{FF2B5EF4-FFF2-40B4-BE49-F238E27FC236}">
                <a16:creationId xmlns:a16="http://schemas.microsoft.com/office/drawing/2014/main" id="{6231E389-6817-4958-95A8-7B3EAE5FA3A8}"/>
              </a:ext>
            </a:extLst>
          </p:cNvPr>
          <p:cNvSpPr/>
          <p:nvPr/>
        </p:nvSpPr>
        <p:spPr>
          <a:xfrm>
            <a:off x="9524214" y="3000080"/>
            <a:ext cx="857839" cy="591532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9 +0</a:t>
            </a:r>
          </a:p>
        </p:txBody>
      </p:sp>
    </p:spTree>
    <p:extLst>
      <p:ext uri="{BB962C8B-B14F-4D97-AF65-F5344CB8AC3E}">
        <p14:creationId xmlns:p14="http://schemas.microsoft.com/office/powerpoint/2010/main" val="163303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4038" y="2143087"/>
            <a:ext cx="4951776" cy="144655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582080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BEEA2D7-3BF1-499F-A25A-C1A583804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1" y="-320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49C6C366-D1A6-47C2-9D36-0FFFB3BE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9" t="8170" r="47063" b="1672"/>
          <a:stretch>
            <a:fillRect/>
          </a:stretch>
        </p:blipFill>
        <p:spPr bwMode="auto">
          <a:xfrm>
            <a:off x="962527" y="64169"/>
            <a:ext cx="4684293" cy="684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EA6707EA-FD13-4834-9D75-127B7B04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0" t="8170" r="1566" b="1672"/>
          <a:stretch>
            <a:fillRect/>
          </a:stretch>
        </p:blipFill>
        <p:spPr bwMode="auto">
          <a:xfrm>
            <a:off x="6096000" y="156216"/>
            <a:ext cx="4523874" cy="670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7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26665C-9D3E-46E2-97F6-9A74E7676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68" y="462087"/>
            <a:ext cx="9530499" cy="6363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ADD196-A35E-48DB-A197-FB18A7213697}"/>
              </a:ext>
            </a:extLst>
          </p:cNvPr>
          <p:cNvSpPr txBox="1"/>
          <p:nvPr/>
        </p:nvSpPr>
        <p:spPr>
          <a:xfrm>
            <a:off x="9492791" y="1093509"/>
            <a:ext cx="320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C938C-915F-4B84-86CF-AD5974FE8721}"/>
              </a:ext>
            </a:extLst>
          </p:cNvPr>
          <p:cNvSpPr txBox="1"/>
          <p:nvPr/>
        </p:nvSpPr>
        <p:spPr>
          <a:xfrm>
            <a:off x="9492790" y="1820944"/>
            <a:ext cx="320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93957A-DA45-4A09-BDBD-9FFDA6EB5DCF}"/>
              </a:ext>
            </a:extLst>
          </p:cNvPr>
          <p:cNvSpPr txBox="1"/>
          <p:nvPr/>
        </p:nvSpPr>
        <p:spPr>
          <a:xfrm>
            <a:off x="9492790" y="2506553"/>
            <a:ext cx="320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73556C-29A5-4D1E-8D8B-D506796981BD}"/>
              </a:ext>
            </a:extLst>
          </p:cNvPr>
          <p:cNvSpPr txBox="1"/>
          <p:nvPr/>
        </p:nvSpPr>
        <p:spPr>
          <a:xfrm>
            <a:off x="9492790" y="3186680"/>
            <a:ext cx="320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7DE943-C540-4EF0-959E-86C2030BFB9A}"/>
              </a:ext>
            </a:extLst>
          </p:cNvPr>
          <p:cNvSpPr txBox="1"/>
          <p:nvPr/>
        </p:nvSpPr>
        <p:spPr>
          <a:xfrm>
            <a:off x="9483361" y="3875745"/>
            <a:ext cx="320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4B33FC-7A19-430F-A736-F149EFA39BDB}"/>
              </a:ext>
            </a:extLst>
          </p:cNvPr>
          <p:cNvSpPr txBox="1"/>
          <p:nvPr/>
        </p:nvSpPr>
        <p:spPr>
          <a:xfrm>
            <a:off x="9515571" y="4604751"/>
            <a:ext cx="27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E770F7-2A71-49B8-8D64-B927D40B2962}"/>
              </a:ext>
            </a:extLst>
          </p:cNvPr>
          <p:cNvSpPr txBox="1"/>
          <p:nvPr/>
        </p:nvSpPr>
        <p:spPr>
          <a:xfrm>
            <a:off x="9470007" y="5288789"/>
            <a:ext cx="320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252BE9-5D1B-4227-AD53-316E6A41BF55}"/>
              </a:ext>
            </a:extLst>
          </p:cNvPr>
          <p:cNvSpPr txBox="1"/>
          <p:nvPr/>
        </p:nvSpPr>
        <p:spPr>
          <a:xfrm>
            <a:off x="9455077" y="6017795"/>
            <a:ext cx="320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57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ABA0B0-24EF-41D0-8CDC-89888A27F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35" y="443059"/>
            <a:ext cx="9824424" cy="62548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4599AC-7C37-4257-A9C2-EB5E9E6C9B7C}"/>
              </a:ext>
            </a:extLst>
          </p:cNvPr>
          <p:cNvSpPr txBox="1"/>
          <p:nvPr/>
        </p:nvSpPr>
        <p:spPr>
          <a:xfrm>
            <a:off x="2790334" y="2960016"/>
            <a:ext cx="358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921BA8-81F4-4596-890C-652BE1051BD5}"/>
              </a:ext>
            </a:extLst>
          </p:cNvPr>
          <p:cNvSpPr txBox="1"/>
          <p:nvPr/>
        </p:nvSpPr>
        <p:spPr>
          <a:xfrm>
            <a:off x="4385035" y="2960016"/>
            <a:ext cx="358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0CAF26-DA32-432F-9957-AC501A38F576}"/>
              </a:ext>
            </a:extLst>
          </p:cNvPr>
          <p:cNvSpPr txBox="1"/>
          <p:nvPr/>
        </p:nvSpPr>
        <p:spPr>
          <a:xfrm>
            <a:off x="8364716" y="3008025"/>
            <a:ext cx="358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491B6-06C5-4257-BAFF-CDF8700D29EA}"/>
              </a:ext>
            </a:extLst>
          </p:cNvPr>
          <p:cNvSpPr txBox="1"/>
          <p:nvPr/>
        </p:nvSpPr>
        <p:spPr>
          <a:xfrm>
            <a:off x="9986127" y="3008025"/>
            <a:ext cx="358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F2FEF2-3AE1-4478-9B82-8DE06E54884F}"/>
              </a:ext>
            </a:extLst>
          </p:cNvPr>
          <p:cNvSpPr txBox="1"/>
          <p:nvPr/>
        </p:nvSpPr>
        <p:spPr>
          <a:xfrm>
            <a:off x="2724345" y="5914642"/>
            <a:ext cx="358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88928B-AF64-4FB0-8A60-29C54E81EF95}"/>
              </a:ext>
            </a:extLst>
          </p:cNvPr>
          <p:cNvSpPr txBox="1"/>
          <p:nvPr/>
        </p:nvSpPr>
        <p:spPr>
          <a:xfrm>
            <a:off x="4441595" y="5888112"/>
            <a:ext cx="358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4202D-E32A-478B-B581-855B4D5D4A1D}"/>
              </a:ext>
            </a:extLst>
          </p:cNvPr>
          <p:cNvSpPr txBox="1"/>
          <p:nvPr/>
        </p:nvSpPr>
        <p:spPr>
          <a:xfrm>
            <a:off x="7921654" y="5888112"/>
            <a:ext cx="358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04924C-7AE8-4588-A419-B48C040730F5}"/>
              </a:ext>
            </a:extLst>
          </p:cNvPr>
          <p:cNvSpPr txBox="1"/>
          <p:nvPr/>
        </p:nvSpPr>
        <p:spPr>
          <a:xfrm>
            <a:off x="9627908" y="5888112"/>
            <a:ext cx="358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9756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7FF4FF-98F6-46FB-B4EF-82153D4FC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498" y="141403"/>
            <a:ext cx="9912990" cy="65487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AE6904-EDC6-4819-85A4-BE87839F6068}"/>
              </a:ext>
            </a:extLst>
          </p:cNvPr>
          <p:cNvSpPr txBox="1"/>
          <p:nvPr/>
        </p:nvSpPr>
        <p:spPr>
          <a:xfrm>
            <a:off x="2903456" y="923827"/>
            <a:ext cx="49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CED30-5574-4C2B-85C6-EE27DA9BCDE9}"/>
              </a:ext>
            </a:extLst>
          </p:cNvPr>
          <p:cNvSpPr txBox="1"/>
          <p:nvPr/>
        </p:nvSpPr>
        <p:spPr>
          <a:xfrm>
            <a:off x="2903456" y="1500433"/>
            <a:ext cx="49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8A99E8-80BD-492D-A30D-2CB0FF154E28}"/>
              </a:ext>
            </a:extLst>
          </p:cNvPr>
          <p:cNvSpPr txBox="1"/>
          <p:nvPr/>
        </p:nvSpPr>
        <p:spPr>
          <a:xfrm>
            <a:off x="2999295" y="2087342"/>
            <a:ext cx="49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93A37-8AF0-4F48-9E37-54A2788BDBBB}"/>
              </a:ext>
            </a:extLst>
          </p:cNvPr>
          <p:cNvSpPr txBox="1"/>
          <p:nvPr/>
        </p:nvSpPr>
        <p:spPr>
          <a:xfrm>
            <a:off x="2999294" y="2721114"/>
            <a:ext cx="49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18DC6-428A-435A-80FE-B49157F50D71}"/>
              </a:ext>
            </a:extLst>
          </p:cNvPr>
          <p:cNvSpPr txBox="1"/>
          <p:nvPr/>
        </p:nvSpPr>
        <p:spPr>
          <a:xfrm>
            <a:off x="2999294" y="3337089"/>
            <a:ext cx="460343" cy="71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0764A-A47D-4974-99A9-5E6D62A589F4}"/>
              </a:ext>
            </a:extLst>
          </p:cNvPr>
          <p:cNvSpPr txBox="1"/>
          <p:nvPr/>
        </p:nvSpPr>
        <p:spPr>
          <a:xfrm>
            <a:off x="2999293" y="3941795"/>
            <a:ext cx="49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927819-3D10-472C-B4DB-5580EDBB8CF4}"/>
              </a:ext>
            </a:extLst>
          </p:cNvPr>
          <p:cNvSpPr txBox="1"/>
          <p:nvPr/>
        </p:nvSpPr>
        <p:spPr>
          <a:xfrm>
            <a:off x="2933305" y="4544094"/>
            <a:ext cx="49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CBAAFC-4309-4F7C-BDA9-D2D804204ED1}"/>
              </a:ext>
            </a:extLst>
          </p:cNvPr>
          <p:cNvSpPr txBox="1"/>
          <p:nvPr/>
        </p:nvSpPr>
        <p:spPr>
          <a:xfrm>
            <a:off x="4733827" y="923827"/>
            <a:ext cx="49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DDCE6-3878-4EDF-BBE5-3C881E9F6D4E}"/>
              </a:ext>
            </a:extLst>
          </p:cNvPr>
          <p:cNvSpPr txBox="1"/>
          <p:nvPr/>
        </p:nvSpPr>
        <p:spPr>
          <a:xfrm>
            <a:off x="4724400" y="1494469"/>
            <a:ext cx="49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F7C722-E660-48B3-804E-4EE9D7D474FA}"/>
              </a:ext>
            </a:extLst>
          </p:cNvPr>
          <p:cNvSpPr txBox="1"/>
          <p:nvPr/>
        </p:nvSpPr>
        <p:spPr>
          <a:xfrm>
            <a:off x="4724400" y="2087342"/>
            <a:ext cx="49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9028BD-6A16-4295-AF43-6EFE83E9B3CA}"/>
              </a:ext>
            </a:extLst>
          </p:cNvPr>
          <p:cNvSpPr txBox="1"/>
          <p:nvPr/>
        </p:nvSpPr>
        <p:spPr>
          <a:xfrm>
            <a:off x="6432222" y="1494469"/>
            <a:ext cx="49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CD39BD-8E51-4653-BB79-B67D3F583DF3}"/>
              </a:ext>
            </a:extLst>
          </p:cNvPr>
          <p:cNvSpPr txBox="1"/>
          <p:nvPr/>
        </p:nvSpPr>
        <p:spPr>
          <a:xfrm>
            <a:off x="8216598" y="900441"/>
            <a:ext cx="49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2593E9-B0C2-46C2-9AE3-0228D9440F71}"/>
              </a:ext>
            </a:extLst>
          </p:cNvPr>
          <p:cNvSpPr txBox="1"/>
          <p:nvPr/>
        </p:nvSpPr>
        <p:spPr>
          <a:xfrm>
            <a:off x="4694549" y="2671292"/>
            <a:ext cx="460343" cy="71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023152-AB41-479D-9537-FE6D505A416C}"/>
              </a:ext>
            </a:extLst>
          </p:cNvPr>
          <p:cNvSpPr txBox="1"/>
          <p:nvPr/>
        </p:nvSpPr>
        <p:spPr>
          <a:xfrm>
            <a:off x="6391375" y="2077029"/>
            <a:ext cx="460343" cy="71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AB204C-E924-4BBD-AF1A-EB49A91E6B24}"/>
              </a:ext>
            </a:extLst>
          </p:cNvPr>
          <p:cNvSpPr txBox="1"/>
          <p:nvPr/>
        </p:nvSpPr>
        <p:spPr>
          <a:xfrm>
            <a:off x="8141614" y="1494469"/>
            <a:ext cx="460343" cy="71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67CCAB-297E-4BD9-90CC-15B4F8C75B0C}"/>
              </a:ext>
            </a:extLst>
          </p:cNvPr>
          <p:cNvSpPr txBox="1"/>
          <p:nvPr/>
        </p:nvSpPr>
        <p:spPr>
          <a:xfrm>
            <a:off x="9916563" y="891518"/>
            <a:ext cx="460343" cy="71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720674-1B77-433A-BCFF-C82FB5BD8C1D}"/>
              </a:ext>
            </a:extLst>
          </p:cNvPr>
          <p:cNvSpPr txBox="1"/>
          <p:nvPr/>
        </p:nvSpPr>
        <p:spPr>
          <a:xfrm>
            <a:off x="4724400" y="3283855"/>
            <a:ext cx="498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98F9C0-AF34-495D-BDBA-C7DE89416C3B}"/>
              </a:ext>
            </a:extLst>
          </p:cNvPr>
          <p:cNvSpPr txBox="1"/>
          <p:nvPr/>
        </p:nvSpPr>
        <p:spPr>
          <a:xfrm>
            <a:off x="6400801" y="2668512"/>
            <a:ext cx="498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4A4EDB-1CA5-402F-A63C-704D82816FF3}"/>
              </a:ext>
            </a:extLst>
          </p:cNvPr>
          <p:cNvSpPr txBox="1"/>
          <p:nvPr/>
        </p:nvSpPr>
        <p:spPr>
          <a:xfrm>
            <a:off x="8238595" y="2077029"/>
            <a:ext cx="498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7B6AFD-0D0A-4017-9B9C-B982DCE74371}"/>
              </a:ext>
            </a:extLst>
          </p:cNvPr>
          <p:cNvSpPr txBox="1"/>
          <p:nvPr/>
        </p:nvSpPr>
        <p:spPr>
          <a:xfrm>
            <a:off x="9988620" y="1488409"/>
            <a:ext cx="498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4FF9A7-5666-46F1-8993-057509848A17}"/>
              </a:ext>
            </a:extLst>
          </p:cNvPr>
          <p:cNvSpPr txBox="1"/>
          <p:nvPr/>
        </p:nvSpPr>
        <p:spPr>
          <a:xfrm>
            <a:off x="4707112" y="3941795"/>
            <a:ext cx="49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BB149B-4F0F-4195-B621-7D523046B8A0}"/>
              </a:ext>
            </a:extLst>
          </p:cNvPr>
          <p:cNvSpPr txBox="1"/>
          <p:nvPr/>
        </p:nvSpPr>
        <p:spPr>
          <a:xfrm>
            <a:off x="6479360" y="3259995"/>
            <a:ext cx="49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7F2C2D-001C-477A-A212-526577BB6A2A}"/>
              </a:ext>
            </a:extLst>
          </p:cNvPr>
          <p:cNvSpPr txBox="1"/>
          <p:nvPr/>
        </p:nvSpPr>
        <p:spPr>
          <a:xfrm>
            <a:off x="8242522" y="2629203"/>
            <a:ext cx="49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AE9B19-5B97-4C97-B8D3-7B8005D0F51E}"/>
              </a:ext>
            </a:extLst>
          </p:cNvPr>
          <p:cNvSpPr txBox="1"/>
          <p:nvPr/>
        </p:nvSpPr>
        <p:spPr>
          <a:xfrm>
            <a:off x="9996257" y="2077029"/>
            <a:ext cx="49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B0E5BB-CA66-4EB8-9613-CD32AC58C96C}"/>
              </a:ext>
            </a:extLst>
          </p:cNvPr>
          <p:cNvSpPr txBox="1"/>
          <p:nvPr/>
        </p:nvSpPr>
        <p:spPr>
          <a:xfrm>
            <a:off x="6479359" y="844785"/>
            <a:ext cx="49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BD3229-7D86-4975-B9CB-BF046EF3C511}"/>
              </a:ext>
            </a:extLst>
          </p:cNvPr>
          <p:cNvSpPr txBox="1"/>
          <p:nvPr/>
        </p:nvSpPr>
        <p:spPr>
          <a:xfrm>
            <a:off x="5637229" y="272434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3EA2AD-AF59-4A1D-9C66-C5C14F4592E9}"/>
              </a:ext>
            </a:extLst>
          </p:cNvPr>
          <p:cNvSpPr txBox="1"/>
          <p:nvPr/>
        </p:nvSpPr>
        <p:spPr>
          <a:xfrm>
            <a:off x="1792313" y="2083324"/>
            <a:ext cx="16673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 – 3 = 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2639E2-4710-4E64-99B9-8596531C9AA7}"/>
              </a:ext>
            </a:extLst>
          </p:cNvPr>
          <p:cNvSpPr txBox="1"/>
          <p:nvPr/>
        </p:nvSpPr>
        <p:spPr>
          <a:xfrm>
            <a:off x="3506770" y="1538312"/>
            <a:ext cx="16673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 – 2 = 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D0F9BC-3BE4-439E-8391-018FDEA4A2A3}"/>
              </a:ext>
            </a:extLst>
          </p:cNvPr>
          <p:cNvSpPr txBox="1"/>
          <p:nvPr/>
        </p:nvSpPr>
        <p:spPr>
          <a:xfrm>
            <a:off x="5339502" y="915658"/>
            <a:ext cx="16673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 – 1 =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56697A-8E04-467C-8311-21F8C2E2D21F}"/>
              </a:ext>
            </a:extLst>
          </p:cNvPr>
          <p:cNvSpPr txBox="1"/>
          <p:nvPr/>
        </p:nvSpPr>
        <p:spPr>
          <a:xfrm>
            <a:off x="5637229" y="272434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5197C6-160B-4ACF-9DFE-4DB582365A79}"/>
              </a:ext>
            </a:extLst>
          </p:cNvPr>
          <p:cNvSpPr txBox="1"/>
          <p:nvPr/>
        </p:nvSpPr>
        <p:spPr>
          <a:xfrm>
            <a:off x="1758597" y="3459637"/>
            <a:ext cx="167275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8 – 5 = 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546246-2FA7-48CA-9557-9A9D12EB825C}"/>
              </a:ext>
            </a:extLst>
          </p:cNvPr>
          <p:cNvSpPr txBox="1"/>
          <p:nvPr/>
        </p:nvSpPr>
        <p:spPr>
          <a:xfrm>
            <a:off x="3459638" y="2733773"/>
            <a:ext cx="158806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7 – 4 = 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910EAB-290F-4AA0-B9CC-57A8560450EF}"/>
              </a:ext>
            </a:extLst>
          </p:cNvPr>
          <p:cNvSpPr txBox="1"/>
          <p:nvPr/>
        </p:nvSpPr>
        <p:spPr>
          <a:xfrm>
            <a:off x="5339502" y="2046989"/>
            <a:ext cx="167275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6 – 3 =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6A279E-AD77-43CD-8C25-01213F74D64E}"/>
              </a:ext>
            </a:extLst>
          </p:cNvPr>
          <p:cNvSpPr txBox="1"/>
          <p:nvPr/>
        </p:nvSpPr>
        <p:spPr>
          <a:xfrm>
            <a:off x="7014463" y="1481324"/>
            <a:ext cx="167275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5 – 2 = 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62532D-B06A-429A-95E8-0E1A959C4140}"/>
              </a:ext>
            </a:extLst>
          </p:cNvPr>
          <p:cNvSpPr txBox="1"/>
          <p:nvPr/>
        </p:nvSpPr>
        <p:spPr>
          <a:xfrm>
            <a:off x="8821196" y="953537"/>
            <a:ext cx="167275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4 – 1 = 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9CD91D-118B-408B-A75C-28294D21ADDB}"/>
              </a:ext>
            </a:extLst>
          </p:cNvPr>
          <p:cNvSpPr txBox="1"/>
          <p:nvPr/>
        </p:nvSpPr>
        <p:spPr>
          <a:xfrm>
            <a:off x="1834011" y="4577701"/>
            <a:ext cx="167275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8 – 7 = 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4C47DAE-2923-4DEA-8713-A98BE8E65E15}"/>
              </a:ext>
            </a:extLst>
          </p:cNvPr>
          <p:cNvSpPr txBox="1"/>
          <p:nvPr/>
        </p:nvSpPr>
        <p:spPr>
          <a:xfrm>
            <a:off x="3549156" y="3965176"/>
            <a:ext cx="167275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7 – 6 =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3E9325-C883-4171-9AA2-1CB5AE74E17B}"/>
              </a:ext>
            </a:extLst>
          </p:cNvPr>
          <p:cNvSpPr txBox="1"/>
          <p:nvPr/>
        </p:nvSpPr>
        <p:spPr>
          <a:xfrm>
            <a:off x="5341704" y="3299430"/>
            <a:ext cx="167275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6 – 5 =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F0FB5F-78B8-4F71-8AD1-10F775726047}"/>
              </a:ext>
            </a:extLst>
          </p:cNvPr>
          <p:cNvSpPr txBox="1"/>
          <p:nvPr/>
        </p:nvSpPr>
        <p:spPr>
          <a:xfrm>
            <a:off x="7122167" y="2695179"/>
            <a:ext cx="167275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5 – 4 = 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C5368C-DE45-40ED-B287-7E4EDA44FA57}"/>
              </a:ext>
            </a:extLst>
          </p:cNvPr>
          <p:cNvSpPr txBox="1"/>
          <p:nvPr/>
        </p:nvSpPr>
        <p:spPr>
          <a:xfrm>
            <a:off x="8833625" y="2073184"/>
            <a:ext cx="167275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4 – 3 = 1</a:t>
            </a:r>
          </a:p>
        </p:txBody>
      </p:sp>
    </p:spTree>
    <p:extLst>
      <p:ext uri="{BB962C8B-B14F-4D97-AF65-F5344CB8AC3E}">
        <p14:creationId xmlns:p14="http://schemas.microsoft.com/office/powerpoint/2010/main" val="401535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8D5871-A0A2-4141-8353-25E0FD581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862" y="377072"/>
            <a:ext cx="9002137" cy="623697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4D2E8B7-981A-48C1-AF40-98FD5359B8AD}"/>
              </a:ext>
            </a:extLst>
          </p:cNvPr>
          <p:cNvCxnSpPr/>
          <p:nvPr/>
        </p:nvCxnSpPr>
        <p:spPr>
          <a:xfrm>
            <a:off x="4194928" y="2630078"/>
            <a:ext cx="1442301" cy="2262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128783-F9DC-4FC3-BAB9-DB91975558B4}"/>
              </a:ext>
            </a:extLst>
          </p:cNvPr>
          <p:cNvCxnSpPr/>
          <p:nvPr/>
        </p:nvCxnSpPr>
        <p:spPr>
          <a:xfrm flipV="1">
            <a:off x="2799761" y="3846136"/>
            <a:ext cx="2168165" cy="2073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5F873E-BD12-4DA2-99D5-9CB5BE742264}"/>
              </a:ext>
            </a:extLst>
          </p:cNvPr>
          <p:cNvCxnSpPr/>
          <p:nvPr/>
        </p:nvCxnSpPr>
        <p:spPr>
          <a:xfrm flipV="1">
            <a:off x="4194928" y="4543720"/>
            <a:ext cx="1442301" cy="5750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C90689-2E32-4F7A-94E2-DF4369B61348}"/>
              </a:ext>
            </a:extLst>
          </p:cNvPr>
          <p:cNvCxnSpPr/>
          <p:nvPr/>
        </p:nvCxnSpPr>
        <p:spPr>
          <a:xfrm flipH="1" flipV="1">
            <a:off x="5071621" y="3930977"/>
            <a:ext cx="565608" cy="19419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41E7AF-4E72-4BD3-81C8-8EC91DB2C7A6}"/>
              </a:ext>
            </a:extLst>
          </p:cNvPr>
          <p:cNvCxnSpPr/>
          <p:nvPr/>
        </p:nvCxnSpPr>
        <p:spPr>
          <a:xfrm flipH="1" flipV="1">
            <a:off x="6825006" y="4053526"/>
            <a:ext cx="1253765" cy="8766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524ABE-6E57-478D-91D4-72C78EB5221D}"/>
              </a:ext>
            </a:extLst>
          </p:cNvPr>
          <p:cNvCxnSpPr/>
          <p:nvPr/>
        </p:nvCxnSpPr>
        <p:spPr>
          <a:xfrm flipH="1">
            <a:off x="6315959" y="4157221"/>
            <a:ext cx="2978870" cy="3864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DE0977-7095-459A-8F08-494ACD03CBC2}"/>
              </a:ext>
            </a:extLst>
          </p:cNvPr>
          <p:cNvCxnSpPr/>
          <p:nvPr/>
        </p:nvCxnSpPr>
        <p:spPr>
          <a:xfrm flipH="1">
            <a:off x="6315959" y="2696066"/>
            <a:ext cx="1564849" cy="254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5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467538-D4C6-45C7-AA56-94E9E7112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357187"/>
            <a:ext cx="919162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72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848932-8735-4B47-B7D1-3E24CDFA8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86" y="419198"/>
            <a:ext cx="9869864" cy="64399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338821-EC28-402F-AE86-DF725FA65B94}"/>
              </a:ext>
            </a:extLst>
          </p:cNvPr>
          <p:cNvSpPr txBox="1"/>
          <p:nvPr/>
        </p:nvSpPr>
        <p:spPr>
          <a:xfrm>
            <a:off x="4025245" y="1357460"/>
            <a:ext cx="537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-211" panose="020B0803050302020204" pitchFamily="34" charset="0"/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BD5C4B-0D22-4B07-9C1F-95FCAB51E436}"/>
              </a:ext>
            </a:extLst>
          </p:cNvPr>
          <p:cNvSpPr txBox="1"/>
          <p:nvPr/>
        </p:nvSpPr>
        <p:spPr>
          <a:xfrm>
            <a:off x="6176127" y="1924640"/>
            <a:ext cx="537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-211" panose="020B0803050302020204" pitchFamily="34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3F17F0-79F8-4BF9-864C-72BBF5E6DBBC}"/>
              </a:ext>
            </a:extLst>
          </p:cNvPr>
          <p:cNvSpPr txBox="1"/>
          <p:nvPr/>
        </p:nvSpPr>
        <p:spPr>
          <a:xfrm>
            <a:off x="3903481" y="3461954"/>
            <a:ext cx="780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-211" panose="020B0803050302020204" pitchFamily="34" charset="0"/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12730-32FF-4D55-9A8E-D487C191CDF7}"/>
              </a:ext>
            </a:extLst>
          </p:cNvPr>
          <p:cNvSpPr txBox="1"/>
          <p:nvPr/>
        </p:nvSpPr>
        <p:spPr>
          <a:xfrm>
            <a:off x="6176127" y="3963864"/>
            <a:ext cx="537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-211" panose="020B0803050302020204" pitchFamily="34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FAF66-5C66-4E10-9CEA-04BE3C2AD98B}"/>
              </a:ext>
            </a:extLst>
          </p:cNvPr>
          <p:cNvSpPr txBox="1"/>
          <p:nvPr/>
        </p:nvSpPr>
        <p:spPr>
          <a:xfrm>
            <a:off x="8205246" y="3461954"/>
            <a:ext cx="780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-211" panose="020B0803050302020204" pitchFamily="34" charset="0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FEBE01-D989-4CBE-9F25-B4AE2D303F52}"/>
              </a:ext>
            </a:extLst>
          </p:cNvPr>
          <p:cNvSpPr txBox="1"/>
          <p:nvPr/>
        </p:nvSpPr>
        <p:spPr>
          <a:xfrm>
            <a:off x="4043313" y="5500540"/>
            <a:ext cx="537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-211" panose="020B0803050302020204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A50C32-EEE3-4867-BED5-7A5B167A7F08}"/>
              </a:ext>
            </a:extLst>
          </p:cNvPr>
          <p:cNvSpPr txBox="1"/>
          <p:nvPr/>
        </p:nvSpPr>
        <p:spPr>
          <a:xfrm>
            <a:off x="6270395" y="5976380"/>
            <a:ext cx="537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-211" panose="020B0803050302020204" pitchFamily="34" charset="0"/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1DFD08-C369-4159-80A0-F6E47D2B65AF}"/>
              </a:ext>
            </a:extLst>
          </p:cNvPr>
          <p:cNvSpPr txBox="1"/>
          <p:nvPr/>
        </p:nvSpPr>
        <p:spPr>
          <a:xfrm>
            <a:off x="8327009" y="5412557"/>
            <a:ext cx="537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-211" panose="020B08030503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6312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5BAB6C-6E49-40B7-9DAC-165BDF808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420" y="2328421"/>
            <a:ext cx="10176762" cy="21116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3B9564-4D85-438B-841A-2931040136CF}"/>
              </a:ext>
            </a:extLst>
          </p:cNvPr>
          <p:cNvSpPr txBox="1"/>
          <p:nvPr/>
        </p:nvSpPr>
        <p:spPr>
          <a:xfrm>
            <a:off x="4213781" y="3429000"/>
            <a:ext cx="490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-211" panose="020B080305030202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C3BA00-F238-4A7E-9A3F-AC6B247EF762}"/>
              </a:ext>
            </a:extLst>
          </p:cNvPr>
          <p:cNvSpPr txBox="1"/>
          <p:nvPr/>
        </p:nvSpPr>
        <p:spPr>
          <a:xfrm>
            <a:off x="10012837" y="3384223"/>
            <a:ext cx="490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-211" panose="020B08030503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9921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482C6D-05C3-4782-A806-33F967B12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94" y="1659118"/>
            <a:ext cx="10940030" cy="36298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5CBD0F-E18A-4A9C-A784-D87D0F4064AA}"/>
              </a:ext>
            </a:extLst>
          </p:cNvPr>
          <p:cNvSpPr txBox="1"/>
          <p:nvPr/>
        </p:nvSpPr>
        <p:spPr>
          <a:xfrm>
            <a:off x="4232636" y="3895923"/>
            <a:ext cx="886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B5FCC7-29E0-4622-A753-1020C607D677}"/>
              </a:ext>
            </a:extLst>
          </p:cNvPr>
          <p:cNvSpPr txBox="1"/>
          <p:nvPr/>
        </p:nvSpPr>
        <p:spPr>
          <a:xfrm>
            <a:off x="5209881" y="3895924"/>
            <a:ext cx="886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152808-9D5F-43F1-8B6C-7585A6EE7D64}"/>
              </a:ext>
            </a:extLst>
          </p:cNvPr>
          <p:cNvSpPr txBox="1"/>
          <p:nvPr/>
        </p:nvSpPr>
        <p:spPr>
          <a:xfrm>
            <a:off x="6096000" y="3946125"/>
            <a:ext cx="886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03F7EC-4099-4F8F-9E01-CCA1E69A5B94}"/>
              </a:ext>
            </a:extLst>
          </p:cNvPr>
          <p:cNvSpPr txBox="1"/>
          <p:nvPr/>
        </p:nvSpPr>
        <p:spPr>
          <a:xfrm>
            <a:off x="6955636" y="3895923"/>
            <a:ext cx="886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4546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FD17A4-842B-459A-ADED-728B5CB85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054" y="30589"/>
            <a:ext cx="6777872" cy="674118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BCCB23-BDFD-42E0-8E2E-B59FCD3E9FFB}"/>
              </a:ext>
            </a:extLst>
          </p:cNvPr>
          <p:cNvCxnSpPr/>
          <p:nvPr/>
        </p:nvCxnSpPr>
        <p:spPr>
          <a:xfrm>
            <a:off x="3799002" y="1621410"/>
            <a:ext cx="1894788" cy="7352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9ED30C-B5F3-45F4-8D8F-BD39CA0D3B61}"/>
              </a:ext>
            </a:extLst>
          </p:cNvPr>
          <p:cNvCxnSpPr/>
          <p:nvPr/>
        </p:nvCxnSpPr>
        <p:spPr>
          <a:xfrm flipH="1">
            <a:off x="4581427" y="999241"/>
            <a:ext cx="518474" cy="14611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A3DC02-7163-4EE3-BC6F-55669C28F4E8}"/>
              </a:ext>
            </a:extLst>
          </p:cNvPr>
          <p:cNvCxnSpPr/>
          <p:nvPr/>
        </p:nvCxnSpPr>
        <p:spPr>
          <a:xfrm>
            <a:off x="7192652" y="923827"/>
            <a:ext cx="424206" cy="14328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71A47D-E789-4EC1-A60D-426979401DB1}"/>
              </a:ext>
            </a:extLst>
          </p:cNvPr>
          <p:cNvSpPr/>
          <p:nvPr/>
        </p:nvSpPr>
        <p:spPr>
          <a:xfrm>
            <a:off x="3280528" y="4110087"/>
            <a:ext cx="867266" cy="1461154"/>
          </a:xfrm>
          <a:custGeom>
            <a:avLst/>
            <a:gdLst>
              <a:gd name="connsiteX0" fmla="*/ 791851 w 867266"/>
              <a:gd name="connsiteY0" fmla="*/ 1461154 h 1461154"/>
              <a:gd name="connsiteX1" fmla="*/ 678730 w 867266"/>
              <a:gd name="connsiteY1" fmla="*/ 1442301 h 1461154"/>
              <a:gd name="connsiteX2" fmla="*/ 612742 w 867266"/>
              <a:gd name="connsiteY2" fmla="*/ 1404593 h 1461154"/>
              <a:gd name="connsiteX3" fmla="*/ 546754 w 867266"/>
              <a:gd name="connsiteY3" fmla="*/ 1357459 h 1461154"/>
              <a:gd name="connsiteX4" fmla="*/ 509047 w 867266"/>
              <a:gd name="connsiteY4" fmla="*/ 1348033 h 1461154"/>
              <a:gd name="connsiteX5" fmla="*/ 480767 w 867266"/>
              <a:gd name="connsiteY5" fmla="*/ 1338606 h 1461154"/>
              <a:gd name="connsiteX6" fmla="*/ 443060 w 867266"/>
              <a:gd name="connsiteY6" fmla="*/ 1300899 h 1461154"/>
              <a:gd name="connsiteX7" fmla="*/ 377072 w 867266"/>
              <a:gd name="connsiteY7" fmla="*/ 1282045 h 1461154"/>
              <a:gd name="connsiteX8" fmla="*/ 358218 w 867266"/>
              <a:gd name="connsiteY8" fmla="*/ 1253765 h 1461154"/>
              <a:gd name="connsiteX9" fmla="*/ 292231 w 867266"/>
              <a:gd name="connsiteY9" fmla="*/ 1216057 h 1461154"/>
              <a:gd name="connsiteX10" fmla="*/ 263950 w 867266"/>
              <a:gd name="connsiteY10" fmla="*/ 1197204 h 1461154"/>
              <a:gd name="connsiteX11" fmla="*/ 169682 w 867266"/>
              <a:gd name="connsiteY11" fmla="*/ 1140643 h 1461154"/>
              <a:gd name="connsiteX12" fmla="*/ 141402 w 867266"/>
              <a:gd name="connsiteY12" fmla="*/ 1112362 h 1461154"/>
              <a:gd name="connsiteX13" fmla="*/ 113121 w 867266"/>
              <a:gd name="connsiteY13" fmla="*/ 1074655 h 1461154"/>
              <a:gd name="connsiteX14" fmla="*/ 84841 w 867266"/>
              <a:gd name="connsiteY14" fmla="*/ 1055802 h 1461154"/>
              <a:gd name="connsiteX15" fmla="*/ 37707 w 867266"/>
              <a:gd name="connsiteY15" fmla="*/ 961534 h 1461154"/>
              <a:gd name="connsiteX16" fmla="*/ 28280 w 867266"/>
              <a:gd name="connsiteY16" fmla="*/ 933253 h 1461154"/>
              <a:gd name="connsiteX17" fmla="*/ 18853 w 867266"/>
              <a:gd name="connsiteY17" fmla="*/ 904973 h 1461154"/>
              <a:gd name="connsiteX18" fmla="*/ 9427 w 867266"/>
              <a:gd name="connsiteY18" fmla="*/ 829558 h 1461154"/>
              <a:gd name="connsiteX19" fmla="*/ 0 w 867266"/>
              <a:gd name="connsiteY19" fmla="*/ 782424 h 1461154"/>
              <a:gd name="connsiteX20" fmla="*/ 9427 w 867266"/>
              <a:gd name="connsiteY20" fmla="*/ 556181 h 1461154"/>
              <a:gd name="connsiteX21" fmla="*/ 37707 w 867266"/>
              <a:gd name="connsiteY21" fmla="*/ 452486 h 1461154"/>
              <a:gd name="connsiteX22" fmla="*/ 47134 w 867266"/>
              <a:gd name="connsiteY22" fmla="*/ 424206 h 1461154"/>
              <a:gd name="connsiteX23" fmla="*/ 75414 w 867266"/>
              <a:gd name="connsiteY23" fmla="*/ 405352 h 1461154"/>
              <a:gd name="connsiteX24" fmla="*/ 122548 w 867266"/>
              <a:gd name="connsiteY24" fmla="*/ 311084 h 1461154"/>
              <a:gd name="connsiteX25" fmla="*/ 141402 w 867266"/>
              <a:gd name="connsiteY25" fmla="*/ 282804 h 1461154"/>
              <a:gd name="connsiteX26" fmla="*/ 169682 w 867266"/>
              <a:gd name="connsiteY26" fmla="*/ 254523 h 1461154"/>
              <a:gd name="connsiteX27" fmla="*/ 188536 w 867266"/>
              <a:gd name="connsiteY27" fmla="*/ 216816 h 1461154"/>
              <a:gd name="connsiteX28" fmla="*/ 273377 w 867266"/>
              <a:gd name="connsiteY28" fmla="*/ 169682 h 1461154"/>
              <a:gd name="connsiteX29" fmla="*/ 358218 w 867266"/>
              <a:gd name="connsiteY29" fmla="*/ 131975 h 1461154"/>
              <a:gd name="connsiteX30" fmla="*/ 556181 w 867266"/>
              <a:gd name="connsiteY30" fmla="*/ 113121 h 1461154"/>
              <a:gd name="connsiteX31" fmla="*/ 688157 w 867266"/>
              <a:gd name="connsiteY31" fmla="*/ 75414 h 1461154"/>
              <a:gd name="connsiteX32" fmla="*/ 716437 w 867266"/>
              <a:gd name="connsiteY32" fmla="*/ 65987 h 1461154"/>
              <a:gd name="connsiteX33" fmla="*/ 772998 w 867266"/>
              <a:gd name="connsiteY33" fmla="*/ 37707 h 1461154"/>
              <a:gd name="connsiteX34" fmla="*/ 867266 w 867266"/>
              <a:gd name="connsiteY34" fmla="*/ 0 h 146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67266" h="1461154">
                <a:moveTo>
                  <a:pt x="791851" y="1461154"/>
                </a:moveTo>
                <a:cubicBezTo>
                  <a:pt x="744631" y="1455907"/>
                  <a:pt x="717418" y="1458882"/>
                  <a:pt x="678730" y="1442301"/>
                </a:cubicBezTo>
                <a:cubicBezTo>
                  <a:pt x="651115" y="1430466"/>
                  <a:pt x="636409" y="1421498"/>
                  <a:pt x="612742" y="1404593"/>
                </a:cubicBezTo>
                <a:cubicBezTo>
                  <a:pt x="607914" y="1401144"/>
                  <a:pt x="557861" y="1362219"/>
                  <a:pt x="546754" y="1357459"/>
                </a:cubicBezTo>
                <a:cubicBezTo>
                  <a:pt x="534846" y="1352356"/>
                  <a:pt x="521504" y="1351592"/>
                  <a:pt x="509047" y="1348033"/>
                </a:cubicBezTo>
                <a:cubicBezTo>
                  <a:pt x="499493" y="1345303"/>
                  <a:pt x="490194" y="1341748"/>
                  <a:pt x="480767" y="1338606"/>
                </a:cubicBezTo>
                <a:cubicBezTo>
                  <a:pt x="468198" y="1326037"/>
                  <a:pt x="457524" y="1311231"/>
                  <a:pt x="443060" y="1300899"/>
                </a:cubicBezTo>
                <a:cubicBezTo>
                  <a:pt x="435778" y="1295698"/>
                  <a:pt x="381015" y="1283031"/>
                  <a:pt x="377072" y="1282045"/>
                </a:cubicBezTo>
                <a:cubicBezTo>
                  <a:pt x="370787" y="1272618"/>
                  <a:pt x="366229" y="1261776"/>
                  <a:pt x="358218" y="1253765"/>
                </a:cubicBezTo>
                <a:cubicBezTo>
                  <a:pt x="342906" y="1238453"/>
                  <a:pt x="309484" y="1225916"/>
                  <a:pt x="292231" y="1216057"/>
                </a:cubicBezTo>
                <a:cubicBezTo>
                  <a:pt x="282394" y="1210436"/>
                  <a:pt x="273787" y="1202825"/>
                  <a:pt x="263950" y="1197204"/>
                </a:cubicBezTo>
                <a:cubicBezTo>
                  <a:pt x="229241" y="1177370"/>
                  <a:pt x="200422" y="1171384"/>
                  <a:pt x="169682" y="1140643"/>
                </a:cubicBezTo>
                <a:cubicBezTo>
                  <a:pt x="160255" y="1131216"/>
                  <a:pt x="150078" y="1122484"/>
                  <a:pt x="141402" y="1112362"/>
                </a:cubicBezTo>
                <a:cubicBezTo>
                  <a:pt x="131177" y="1100433"/>
                  <a:pt x="124231" y="1085765"/>
                  <a:pt x="113121" y="1074655"/>
                </a:cubicBezTo>
                <a:cubicBezTo>
                  <a:pt x="105110" y="1066644"/>
                  <a:pt x="94268" y="1062086"/>
                  <a:pt x="84841" y="1055802"/>
                </a:cubicBezTo>
                <a:cubicBezTo>
                  <a:pt x="44638" y="1002196"/>
                  <a:pt x="61529" y="1032998"/>
                  <a:pt x="37707" y="961534"/>
                </a:cubicBezTo>
                <a:lnTo>
                  <a:pt x="28280" y="933253"/>
                </a:lnTo>
                <a:lnTo>
                  <a:pt x="18853" y="904973"/>
                </a:lnTo>
                <a:cubicBezTo>
                  <a:pt x="15711" y="879835"/>
                  <a:pt x="13279" y="854597"/>
                  <a:pt x="9427" y="829558"/>
                </a:cubicBezTo>
                <a:cubicBezTo>
                  <a:pt x="6991" y="813722"/>
                  <a:pt x="0" y="798446"/>
                  <a:pt x="0" y="782424"/>
                </a:cubicBezTo>
                <a:cubicBezTo>
                  <a:pt x="0" y="706944"/>
                  <a:pt x="4234" y="631482"/>
                  <a:pt x="9427" y="556181"/>
                </a:cubicBezTo>
                <a:cubicBezTo>
                  <a:pt x="11745" y="522576"/>
                  <a:pt x="27437" y="483295"/>
                  <a:pt x="37707" y="452486"/>
                </a:cubicBezTo>
                <a:cubicBezTo>
                  <a:pt x="40849" y="443059"/>
                  <a:pt x="38866" y="429718"/>
                  <a:pt x="47134" y="424206"/>
                </a:cubicBezTo>
                <a:lnTo>
                  <a:pt x="75414" y="405352"/>
                </a:lnTo>
                <a:cubicBezTo>
                  <a:pt x="90337" y="345663"/>
                  <a:pt x="77655" y="378423"/>
                  <a:pt x="122548" y="311084"/>
                </a:cubicBezTo>
                <a:cubicBezTo>
                  <a:pt x="128833" y="301657"/>
                  <a:pt x="133391" y="290815"/>
                  <a:pt x="141402" y="282804"/>
                </a:cubicBezTo>
                <a:cubicBezTo>
                  <a:pt x="150829" y="273377"/>
                  <a:pt x="161933" y="265371"/>
                  <a:pt x="169682" y="254523"/>
                </a:cubicBezTo>
                <a:cubicBezTo>
                  <a:pt x="177850" y="243088"/>
                  <a:pt x="178599" y="226753"/>
                  <a:pt x="188536" y="216816"/>
                </a:cubicBezTo>
                <a:cubicBezTo>
                  <a:pt x="247982" y="157371"/>
                  <a:pt x="225961" y="193390"/>
                  <a:pt x="273377" y="169682"/>
                </a:cubicBezTo>
                <a:cubicBezTo>
                  <a:pt x="315473" y="148634"/>
                  <a:pt x="295682" y="138924"/>
                  <a:pt x="358218" y="131975"/>
                </a:cubicBezTo>
                <a:cubicBezTo>
                  <a:pt x="480666" y="118369"/>
                  <a:pt x="414704" y="124911"/>
                  <a:pt x="556181" y="113121"/>
                </a:cubicBezTo>
                <a:cubicBezTo>
                  <a:pt x="632544" y="97848"/>
                  <a:pt x="588118" y="108760"/>
                  <a:pt x="688157" y="75414"/>
                </a:cubicBezTo>
                <a:cubicBezTo>
                  <a:pt x="697584" y="72272"/>
                  <a:pt x="708169" y="71499"/>
                  <a:pt x="716437" y="65987"/>
                </a:cubicBezTo>
                <a:cubicBezTo>
                  <a:pt x="746140" y="46186"/>
                  <a:pt x="739973" y="46714"/>
                  <a:pt x="772998" y="37707"/>
                </a:cubicBezTo>
                <a:cubicBezTo>
                  <a:pt x="859660" y="14071"/>
                  <a:pt x="829188" y="38076"/>
                  <a:pt x="867266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407A7A-F381-4978-91B4-82FC049DB437}"/>
              </a:ext>
            </a:extLst>
          </p:cNvPr>
          <p:cNvCxnSpPr/>
          <p:nvPr/>
        </p:nvCxnSpPr>
        <p:spPr>
          <a:xfrm flipH="1" flipV="1">
            <a:off x="4949072" y="4854804"/>
            <a:ext cx="150829" cy="1376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29017F5-4364-4AEE-9547-06E599EB6DAE}"/>
              </a:ext>
            </a:extLst>
          </p:cNvPr>
          <p:cNvCxnSpPr/>
          <p:nvPr/>
        </p:nvCxnSpPr>
        <p:spPr>
          <a:xfrm flipV="1">
            <a:off x="7192652" y="4840664"/>
            <a:ext cx="612742" cy="13244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14999E-ED89-492A-809A-6402282156D5}"/>
              </a:ext>
            </a:extLst>
          </p:cNvPr>
          <p:cNvCxnSpPr/>
          <p:nvPr/>
        </p:nvCxnSpPr>
        <p:spPr>
          <a:xfrm flipH="1" flipV="1">
            <a:off x="6645897" y="4840664"/>
            <a:ext cx="1659117" cy="6622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42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32160" y="2289264"/>
            <a:ext cx="4931535" cy="131112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en-US" sz="8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883341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5E9217-ED8D-407F-9607-88FECAA19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41" y="0"/>
            <a:ext cx="10273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09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E33A3C-C252-463C-8B5C-1F451FFCA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01" y="377089"/>
            <a:ext cx="10850252" cy="6269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6DBB54-D615-46ED-89C2-A2E037225A7B}"/>
              </a:ext>
            </a:extLst>
          </p:cNvPr>
          <p:cNvSpPr txBox="1"/>
          <p:nvPr/>
        </p:nvSpPr>
        <p:spPr>
          <a:xfrm>
            <a:off x="9982985" y="1461155"/>
            <a:ext cx="4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4198B-E87A-40A2-928A-6691620C8502}"/>
              </a:ext>
            </a:extLst>
          </p:cNvPr>
          <p:cNvSpPr txBox="1"/>
          <p:nvPr/>
        </p:nvSpPr>
        <p:spPr>
          <a:xfrm>
            <a:off x="10059971" y="2461967"/>
            <a:ext cx="4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7C7695-5C02-45F5-A866-0C8E00FB23C0}"/>
              </a:ext>
            </a:extLst>
          </p:cNvPr>
          <p:cNvSpPr txBox="1"/>
          <p:nvPr/>
        </p:nvSpPr>
        <p:spPr>
          <a:xfrm>
            <a:off x="9982985" y="3553233"/>
            <a:ext cx="4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0B3796-AB66-4526-9F5E-1D4CDEDE9BF6}"/>
              </a:ext>
            </a:extLst>
          </p:cNvPr>
          <p:cNvSpPr txBox="1"/>
          <p:nvPr/>
        </p:nvSpPr>
        <p:spPr>
          <a:xfrm>
            <a:off x="9965703" y="4635948"/>
            <a:ext cx="4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5A3C51-3241-4805-9998-98BA4BBF858B}"/>
              </a:ext>
            </a:extLst>
          </p:cNvPr>
          <p:cNvSpPr txBox="1"/>
          <p:nvPr/>
        </p:nvSpPr>
        <p:spPr>
          <a:xfrm>
            <a:off x="9965703" y="5720014"/>
            <a:ext cx="479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8698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256</Words>
  <Application>Microsoft Office PowerPoint</Application>
  <PresentationFormat>Widescreen</PresentationFormat>
  <Paragraphs>129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.VnAvant</vt:lpstr>
      <vt:lpstr>Arial</vt:lpstr>
      <vt:lpstr>Calibri</vt:lpstr>
      <vt:lpstr>Calibri Light</vt:lpstr>
      <vt:lpstr>HP-211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18</cp:revision>
  <dcterms:created xsi:type="dcterms:W3CDTF">2020-11-22T09:50:10Z</dcterms:created>
  <dcterms:modified xsi:type="dcterms:W3CDTF">2020-11-27T04:02:41Z</dcterms:modified>
</cp:coreProperties>
</file>